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3" r:id="rId61"/>
    <p:sldId id="334" r:id="rId62"/>
    <p:sldId id="335" r:id="rId63"/>
    <p:sldId id="336" r:id="rId64"/>
    <p:sldId id="375" r:id="rId65"/>
    <p:sldId id="339" r:id="rId66"/>
    <p:sldId id="340" r:id="rId67"/>
    <p:sldId id="341" r:id="rId68"/>
    <p:sldId id="26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289" r:id="rId87"/>
    <p:sldId id="360" r:id="rId88"/>
    <p:sldId id="361" r:id="rId89"/>
    <p:sldId id="362" r:id="rId90"/>
    <p:sldId id="363" r:id="rId91"/>
    <p:sldId id="321" r:id="rId92"/>
    <p:sldId id="327" r:id="rId93"/>
    <p:sldId id="364" r:id="rId94"/>
    <p:sldId id="365" r:id="rId95"/>
    <p:sldId id="366" r:id="rId96"/>
    <p:sldId id="367" r:id="rId97"/>
    <p:sldId id="368" r:id="rId98"/>
    <p:sldId id="369" r:id="rId99"/>
    <p:sldId id="373" r:id="rId100"/>
    <p:sldId id="370" r:id="rId101"/>
    <p:sldId id="374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 autoAdjust="0"/>
    <p:restoredTop sz="94650"/>
  </p:normalViewPr>
  <p:slideViewPr>
    <p:cSldViewPr snapToGrid="0">
      <p:cViewPr>
        <p:scale>
          <a:sx n="140" d="100"/>
          <a:sy n="140" d="100"/>
        </p:scale>
        <p:origin x="-600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CBD127-B5E6-2147-912C-D2783CFC0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99" y="2336800"/>
            <a:ext cx="9366577" cy="3598863"/>
          </a:xfrm>
        </p:spPr>
      </p:pic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/>
              <a:t>supporto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Attivit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operative: processo di scannerizzazione e di formattazione dei documenti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Logistica in uscita o esterna: salvataggio documenti digitalizzati in un database </a:t>
            </a:r>
            <a:endParaRPr lang="it-IT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Marketing e vendite: pubblicit</a:t>
            </a:r>
            <a:r>
              <a:rPr lang="it-IT" dirty="0">
                <a:latin typeface="CMR10"/>
              </a:rPr>
              <a:t>à </a:t>
            </a:r>
            <a:r>
              <a:rPr lang="it-IT" dirty="0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 dirty="0">
              <a:effectLst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base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 </a:t>
            </a:r>
            <a:r>
              <a:rPr lang="en-US" dirty="0" err="1"/>
              <a:t>classificare</a:t>
            </a:r>
            <a:r>
              <a:rPr lang="en-US" dirty="0"/>
              <a:t> un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decisionale</a:t>
            </a:r>
            <a:r>
              <a:rPr lang="en-US" dirty="0"/>
              <a:t>, </a:t>
            </a:r>
            <a:r>
              <a:rPr lang="en-US" dirty="0" err="1"/>
              <a:t>cioè</a:t>
            </a:r>
            <a:r>
              <a:rPr lang="en-US" dirty="0"/>
              <a:t> il modo in cui il manager decide una data azione, la </a:t>
            </a:r>
            <a:r>
              <a:rPr lang="en-US" dirty="0" err="1"/>
              <a:t>griglia</a:t>
            </a:r>
            <a:r>
              <a:rPr lang="en-US" dirty="0"/>
              <a:t> di </a:t>
            </a:r>
            <a:r>
              <a:rPr lang="en-US" dirty="0" err="1"/>
              <a:t>Gorry</a:t>
            </a:r>
            <a:r>
              <a:rPr lang="en-US" dirty="0"/>
              <a:t> e Scott-Morton </a:t>
            </a:r>
            <a:r>
              <a:rPr lang="en-US" dirty="0" err="1"/>
              <a:t>è</a:t>
            </a:r>
            <a:r>
              <a:rPr lang="en-US" dirty="0"/>
              <a:t>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endParaRPr lang="en-US" dirty="0"/>
          </a:p>
          <a:p>
            <a:r>
              <a:rPr lang="en-US" dirty="0" err="1"/>
              <a:t>Incrocia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livelli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r>
              <a:rPr lang="en-US" dirty="0"/>
              <a:t> di Antony con le </a:t>
            </a:r>
            <a:r>
              <a:rPr lang="en-US" dirty="0" err="1"/>
              <a:t>tipologie</a:t>
            </a:r>
            <a:r>
              <a:rPr lang="en-US" dirty="0"/>
              <a:t> </a:t>
            </a:r>
            <a:r>
              <a:rPr lang="en-US" dirty="0" err="1"/>
              <a:t>decisionali</a:t>
            </a:r>
            <a:r>
              <a:rPr lang="en-US" dirty="0"/>
              <a:t> (</a:t>
            </a:r>
            <a:r>
              <a:rPr lang="en-US" dirty="0" err="1"/>
              <a:t>strutturate</a:t>
            </a:r>
            <a:r>
              <a:rPr lang="en-US" dirty="0"/>
              <a:t>, </a:t>
            </a:r>
            <a:r>
              <a:rPr lang="en-US" dirty="0" err="1"/>
              <a:t>semistrutturate</a:t>
            </a:r>
            <a:r>
              <a:rPr lang="en-US" dirty="0"/>
              <a:t>, non </a:t>
            </a:r>
            <a:r>
              <a:rPr lang="en-US" dirty="0" err="1"/>
              <a:t>strutturate</a:t>
            </a:r>
            <a:r>
              <a:rPr lang="en-US" dirty="0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Alcuni autori propongono una classificazione a livello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ACC3FD-3CBC-174A-98B2-853F2696F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"/>
          <a:stretch/>
        </p:blipFill>
        <p:spPr>
          <a:xfrm>
            <a:off x="2075688" y="2184275"/>
            <a:ext cx="6823456" cy="37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D3CA6CA-DBD3-0C4D-9A08-91EB2E6854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75960" y="2614296"/>
            <a:ext cx="3778288" cy="3408855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498</TotalTime>
  <Words>3285</Words>
  <Application>Microsoft Macintosh PowerPoint</Application>
  <PresentationFormat>Widescreen</PresentationFormat>
  <Paragraphs>977</Paragraphs>
  <Slides>105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RAFFAELE RUSSO</cp:lastModifiedBy>
  <cp:revision>14</cp:revision>
  <dcterms:created xsi:type="dcterms:W3CDTF">2022-12-10T15:54:36Z</dcterms:created>
  <dcterms:modified xsi:type="dcterms:W3CDTF">2022-12-14T15:13:17Z</dcterms:modified>
</cp:coreProperties>
</file>